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5"/>
  </p:sldMasterIdLst>
  <p:notesMasterIdLst>
    <p:notesMasterId r:id="rId12"/>
  </p:notesMasterIdLst>
  <p:sldIdLst>
    <p:sldId id="466" r:id="rId6"/>
    <p:sldId id="526" r:id="rId7"/>
    <p:sldId id="538" r:id="rId8"/>
    <p:sldId id="535" r:id="rId9"/>
    <p:sldId id="528" r:id="rId10"/>
    <p:sldId id="53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0C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AD2C3A-5814-4ED4-AC20-DC17F828E533}" v="386" dt="2019-10-24T15:51:50.8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400" autoAdjust="0"/>
  </p:normalViewPr>
  <p:slideViewPr>
    <p:cSldViewPr snapToGrid="0">
      <p:cViewPr>
        <p:scale>
          <a:sx n="75" d="100"/>
          <a:sy n="75" d="100"/>
        </p:scale>
        <p:origin x="1812" y="8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thur Ostrega" userId="44a2ba31-2f2b-45f5-8757-e4b9de9a9604" providerId="ADAL" clId="{626AF1F1-5E37-4D9C-BFD8-A8FFA54D5DB8}"/>
    <pc:docChg chg="undo custSel addSld delSld modSld sldOrd">
      <pc:chgData name="Arthur Ostrega" userId="44a2ba31-2f2b-45f5-8757-e4b9de9a9604" providerId="ADAL" clId="{626AF1F1-5E37-4D9C-BFD8-A8FFA54D5DB8}" dt="2019-10-24T15:51:50.882" v="1849"/>
      <pc:docMkLst>
        <pc:docMk/>
      </pc:docMkLst>
      <pc:sldChg chg="delSp modSp">
        <pc:chgData name="Arthur Ostrega" userId="44a2ba31-2f2b-45f5-8757-e4b9de9a9604" providerId="ADAL" clId="{626AF1F1-5E37-4D9C-BFD8-A8FFA54D5DB8}" dt="2019-10-24T14:40:42.276" v="9" actId="478"/>
        <pc:sldMkLst>
          <pc:docMk/>
          <pc:sldMk cId="3888791210" sldId="466"/>
        </pc:sldMkLst>
        <pc:spChg chg="mod">
          <ac:chgData name="Arthur Ostrega" userId="44a2ba31-2f2b-45f5-8757-e4b9de9a9604" providerId="ADAL" clId="{626AF1F1-5E37-4D9C-BFD8-A8FFA54D5DB8}" dt="2019-10-24T14:40:39.155" v="6" actId="20577"/>
          <ac:spMkLst>
            <pc:docMk/>
            <pc:sldMk cId="3888791210" sldId="466"/>
            <ac:spMk id="9" creationId="{10E9F5A4-2911-4B4A-8982-88487575BDFF}"/>
          </ac:spMkLst>
        </pc:spChg>
        <pc:spChg chg="del mod">
          <ac:chgData name="Arthur Ostrega" userId="44a2ba31-2f2b-45f5-8757-e4b9de9a9604" providerId="ADAL" clId="{626AF1F1-5E37-4D9C-BFD8-A8FFA54D5DB8}" dt="2019-10-24T14:40:42.276" v="9" actId="478"/>
          <ac:spMkLst>
            <pc:docMk/>
            <pc:sldMk cId="3888791210" sldId="466"/>
            <ac:spMk id="10" creationId="{26E4BC8E-7194-4C99-B499-B2F98BCBC0DC}"/>
          </ac:spMkLst>
        </pc:spChg>
        <pc:cxnChg chg="del">
          <ac:chgData name="Arthur Ostrega" userId="44a2ba31-2f2b-45f5-8757-e4b9de9a9604" providerId="ADAL" clId="{626AF1F1-5E37-4D9C-BFD8-A8FFA54D5DB8}" dt="2019-10-24T14:40:41.084" v="8" actId="478"/>
          <ac:cxnSpMkLst>
            <pc:docMk/>
            <pc:sldMk cId="3888791210" sldId="466"/>
            <ac:cxnSpMk id="12" creationId="{1256595C-292C-425F-802B-999F5F7F6D0E}"/>
          </ac:cxnSpMkLst>
        </pc:cxnChg>
      </pc:sldChg>
      <pc:sldChg chg="modSp">
        <pc:chgData name="Arthur Ostrega" userId="44a2ba31-2f2b-45f5-8757-e4b9de9a9604" providerId="ADAL" clId="{626AF1F1-5E37-4D9C-BFD8-A8FFA54D5DB8}" dt="2019-10-24T15:27:17.824" v="1487" actId="20577"/>
        <pc:sldMkLst>
          <pc:docMk/>
          <pc:sldMk cId="933235332" sldId="526"/>
        </pc:sldMkLst>
        <pc:spChg chg="mod">
          <ac:chgData name="Arthur Ostrega" userId="44a2ba31-2f2b-45f5-8757-e4b9de9a9604" providerId="ADAL" clId="{626AF1F1-5E37-4D9C-BFD8-A8FFA54D5DB8}" dt="2019-10-24T15:27:17.824" v="1487" actId="20577"/>
          <ac:spMkLst>
            <pc:docMk/>
            <pc:sldMk cId="933235332" sldId="526"/>
            <ac:spMk id="3" creationId="{54487CC7-32F3-437B-B023-76B9129F7006}"/>
          </ac:spMkLst>
        </pc:spChg>
      </pc:sldChg>
      <pc:sldChg chg="modSp del">
        <pc:chgData name="Arthur Ostrega" userId="44a2ba31-2f2b-45f5-8757-e4b9de9a9604" providerId="ADAL" clId="{626AF1F1-5E37-4D9C-BFD8-A8FFA54D5DB8}" dt="2019-10-24T15:42:35.221" v="1607" actId="2696"/>
        <pc:sldMkLst>
          <pc:docMk/>
          <pc:sldMk cId="1428900943" sldId="527"/>
        </pc:sldMkLst>
        <pc:spChg chg="mod">
          <ac:chgData name="Arthur Ostrega" userId="44a2ba31-2f2b-45f5-8757-e4b9de9a9604" providerId="ADAL" clId="{626AF1F1-5E37-4D9C-BFD8-A8FFA54D5DB8}" dt="2019-10-24T15:42:02.170" v="1605" actId="207"/>
          <ac:spMkLst>
            <pc:docMk/>
            <pc:sldMk cId="1428900943" sldId="527"/>
            <ac:spMk id="6" creationId="{F640EB5B-5765-46A8-9150-003794E355E4}"/>
          </ac:spMkLst>
        </pc:spChg>
        <pc:picChg chg="mod">
          <ac:chgData name="Arthur Ostrega" userId="44a2ba31-2f2b-45f5-8757-e4b9de9a9604" providerId="ADAL" clId="{626AF1F1-5E37-4D9C-BFD8-A8FFA54D5DB8}" dt="2019-10-24T15:28:41.029" v="1491" actId="14100"/>
          <ac:picMkLst>
            <pc:docMk/>
            <pc:sldMk cId="1428900943" sldId="527"/>
            <ac:picMk id="11" creationId="{0506B1DE-2DF5-48B4-95C6-451559595F60}"/>
          </ac:picMkLst>
        </pc:picChg>
      </pc:sldChg>
      <pc:sldChg chg="modSp">
        <pc:chgData name="Arthur Ostrega" userId="44a2ba31-2f2b-45f5-8757-e4b9de9a9604" providerId="ADAL" clId="{626AF1F1-5E37-4D9C-BFD8-A8FFA54D5DB8}" dt="2019-10-24T15:51:41.782" v="1839"/>
        <pc:sldMkLst>
          <pc:docMk/>
          <pc:sldMk cId="3483546992" sldId="528"/>
        </pc:sldMkLst>
        <pc:spChg chg="mod">
          <ac:chgData name="Arthur Ostrega" userId="44a2ba31-2f2b-45f5-8757-e4b9de9a9604" providerId="ADAL" clId="{626AF1F1-5E37-4D9C-BFD8-A8FFA54D5DB8}" dt="2019-10-24T15:10:52.525" v="1007" actId="20577"/>
          <ac:spMkLst>
            <pc:docMk/>
            <pc:sldMk cId="3483546992" sldId="528"/>
            <ac:spMk id="154629" creationId="{7900BB53-C04A-4992-9D57-2B8F24CC6BD1}"/>
          </ac:spMkLst>
        </pc:spChg>
        <pc:graphicFrameChg chg="mod modGraphic">
          <ac:chgData name="Arthur Ostrega" userId="44a2ba31-2f2b-45f5-8757-e4b9de9a9604" providerId="ADAL" clId="{626AF1F1-5E37-4D9C-BFD8-A8FFA54D5DB8}" dt="2019-10-24T15:51:41.782" v="1839"/>
          <ac:graphicFrameMkLst>
            <pc:docMk/>
            <pc:sldMk cId="3483546992" sldId="528"/>
            <ac:graphicFrameMk id="2" creationId="{5454611B-7AFA-4494-90D3-49D1A9A67FC1}"/>
          </ac:graphicFrameMkLst>
        </pc:graphicFrameChg>
      </pc:sldChg>
      <pc:sldChg chg="modSp del">
        <pc:chgData name="Arthur Ostrega" userId="44a2ba31-2f2b-45f5-8757-e4b9de9a9604" providerId="ADAL" clId="{626AF1F1-5E37-4D9C-BFD8-A8FFA54D5DB8}" dt="2019-10-24T15:19:00.740" v="1454" actId="2696"/>
        <pc:sldMkLst>
          <pc:docMk/>
          <pc:sldMk cId="2408866113" sldId="534"/>
        </pc:sldMkLst>
        <pc:graphicFrameChg chg="modGraphic">
          <ac:chgData name="Arthur Ostrega" userId="44a2ba31-2f2b-45f5-8757-e4b9de9a9604" providerId="ADAL" clId="{626AF1F1-5E37-4D9C-BFD8-A8FFA54D5DB8}" dt="2019-10-24T15:10:25.800" v="992" actId="14734"/>
          <ac:graphicFrameMkLst>
            <pc:docMk/>
            <pc:sldMk cId="2408866113" sldId="534"/>
            <ac:graphicFrameMk id="2" creationId="{5454611B-7AFA-4494-90D3-49D1A9A67FC1}"/>
          </ac:graphicFrameMkLst>
        </pc:graphicFrameChg>
      </pc:sldChg>
      <pc:sldChg chg="addSp delSp modSp add ord modNotesTx">
        <pc:chgData name="Arthur Ostrega" userId="44a2ba31-2f2b-45f5-8757-e4b9de9a9604" providerId="ADAL" clId="{626AF1F1-5E37-4D9C-BFD8-A8FFA54D5DB8}" dt="2019-10-24T15:43:55.852" v="1609" actId="14100"/>
        <pc:sldMkLst>
          <pc:docMk/>
          <pc:sldMk cId="1158228346" sldId="535"/>
        </pc:sldMkLst>
        <pc:spChg chg="add del mod">
          <ac:chgData name="Arthur Ostrega" userId="44a2ba31-2f2b-45f5-8757-e4b9de9a9604" providerId="ADAL" clId="{626AF1F1-5E37-4D9C-BFD8-A8FFA54D5DB8}" dt="2019-10-24T14:46:30.535" v="26" actId="478"/>
          <ac:spMkLst>
            <pc:docMk/>
            <pc:sldMk cId="1158228346" sldId="535"/>
            <ac:spMk id="3" creationId="{A6FFA26A-F905-4B68-A167-4F3D13EC4A2E}"/>
          </ac:spMkLst>
        </pc:spChg>
        <pc:spChg chg="mod">
          <ac:chgData name="Arthur Ostrega" userId="44a2ba31-2f2b-45f5-8757-e4b9de9a9604" providerId="ADAL" clId="{626AF1F1-5E37-4D9C-BFD8-A8FFA54D5DB8}" dt="2019-10-24T15:41:58.445" v="1604" actId="207"/>
          <ac:spMkLst>
            <pc:docMk/>
            <pc:sldMk cId="1158228346" sldId="535"/>
            <ac:spMk id="6" creationId="{F640EB5B-5765-46A8-9150-003794E355E4}"/>
          </ac:spMkLst>
        </pc:spChg>
        <pc:spChg chg="add del mod">
          <ac:chgData name="Arthur Ostrega" userId="44a2ba31-2f2b-45f5-8757-e4b9de9a9604" providerId="ADAL" clId="{626AF1F1-5E37-4D9C-BFD8-A8FFA54D5DB8}" dt="2019-10-24T14:57:25.785" v="179" actId="478"/>
          <ac:spMkLst>
            <pc:docMk/>
            <pc:sldMk cId="1158228346" sldId="535"/>
            <ac:spMk id="8" creationId="{0A95B931-74D1-4374-A49F-FE7213E0861C}"/>
          </ac:spMkLst>
        </pc:spChg>
        <pc:graphicFrameChg chg="add del mod">
          <ac:chgData name="Arthur Ostrega" userId="44a2ba31-2f2b-45f5-8757-e4b9de9a9604" providerId="ADAL" clId="{626AF1F1-5E37-4D9C-BFD8-A8FFA54D5DB8}" dt="2019-10-24T14:53:49.287" v="30" actId="478"/>
          <ac:graphicFrameMkLst>
            <pc:docMk/>
            <pc:sldMk cId="1158228346" sldId="535"/>
            <ac:graphicFrameMk id="4" creationId="{5FF15038-ECB5-4BD2-891C-E4F88A0CB7A1}"/>
          </ac:graphicFrameMkLst>
        </pc:graphicFrameChg>
        <pc:graphicFrameChg chg="add del mod">
          <ac:chgData name="Arthur Ostrega" userId="44a2ba31-2f2b-45f5-8757-e4b9de9a9604" providerId="ADAL" clId="{626AF1F1-5E37-4D9C-BFD8-A8FFA54D5DB8}" dt="2019-10-24T14:54:27.442" v="32" actId="478"/>
          <ac:graphicFrameMkLst>
            <pc:docMk/>
            <pc:sldMk cId="1158228346" sldId="535"/>
            <ac:graphicFrameMk id="5" creationId="{8AB77B55-5E45-4F6C-9BC5-67477D3AE22C}"/>
          </ac:graphicFrameMkLst>
        </pc:graphicFrameChg>
        <pc:graphicFrameChg chg="add del mod">
          <ac:chgData name="Arthur Ostrega" userId="44a2ba31-2f2b-45f5-8757-e4b9de9a9604" providerId="ADAL" clId="{626AF1F1-5E37-4D9C-BFD8-A8FFA54D5DB8}" dt="2019-10-24T14:55:16.850" v="34" actId="478"/>
          <ac:graphicFrameMkLst>
            <pc:docMk/>
            <pc:sldMk cId="1158228346" sldId="535"/>
            <ac:graphicFrameMk id="7" creationId="{6A2B5E7A-5345-4A5F-A3BA-615C2F4C73CB}"/>
          </ac:graphicFrameMkLst>
        </pc:graphicFrameChg>
        <pc:graphicFrameChg chg="add mod">
          <ac:chgData name="Arthur Ostrega" userId="44a2ba31-2f2b-45f5-8757-e4b9de9a9604" providerId="ADAL" clId="{626AF1F1-5E37-4D9C-BFD8-A8FFA54D5DB8}" dt="2019-10-24T15:43:55.852" v="1609" actId="14100"/>
          <ac:graphicFrameMkLst>
            <pc:docMk/>
            <pc:sldMk cId="1158228346" sldId="535"/>
            <ac:graphicFrameMk id="9" creationId="{8E650474-B8D4-4829-A690-181AC99D50A6}"/>
          </ac:graphicFrameMkLst>
        </pc:graphicFrameChg>
        <pc:picChg chg="del">
          <ac:chgData name="Arthur Ostrega" userId="44a2ba31-2f2b-45f5-8757-e4b9de9a9604" providerId="ADAL" clId="{626AF1F1-5E37-4D9C-BFD8-A8FFA54D5DB8}" dt="2019-10-24T14:46:16.382" v="13" actId="478"/>
          <ac:picMkLst>
            <pc:docMk/>
            <pc:sldMk cId="1158228346" sldId="535"/>
            <ac:picMk id="11" creationId="{0506B1DE-2DF5-48B4-95C6-451559595F60}"/>
          </ac:picMkLst>
        </pc:picChg>
      </pc:sldChg>
      <pc:sldChg chg="addSp delSp modSp add del ord">
        <pc:chgData name="Arthur Ostrega" userId="44a2ba31-2f2b-45f5-8757-e4b9de9a9604" providerId="ADAL" clId="{626AF1F1-5E37-4D9C-BFD8-A8FFA54D5DB8}" dt="2019-10-24T15:35:28.080" v="1589" actId="2696"/>
        <pc:sldMkLst>
          <pc:docMk/>
          <pc:sldMk cId="376066114" sldId="536"/>
        </pc:sldMkLst>
        <pc:spChg chg="del mod">
          <ac:chgData name="Arthur Ostrega" userId="44a2ba31-2f2b-45f5-8757-e4b9de9a9604" providerId="ADAL" clId="{626AF1F1-5E37-4D9C-BFD8-A8FFA54D5DB8}" dt="2019-10-24T15:30:43.396" v="1517" actId="478"/>
          <ac:spMkLst>
            <pc:docMk/>
            <pc:sldMk cId="376066114" sldId="536"/>
            <ac:spMk id="3" creationId="{54487CC7-32F3-437B-B023-76B9129F7006}"/>
          </ac:spMkLst>
        </pc:spChg>
        <pc:spChg chg="add del mod">
          <ac:chgData name="Arthur Ostrega" userId="44a2ba31-2f2b-45f5-8757-e4b9de9a9604" providerId="ADAL" clId="{626AF1F1-5E37-4D9C-BFD8-A8FFA54D5DB8}" dt="2019-10-24T15:30:56.997" v="1519" actId="478"/>
          <ac:spMkLst>
            <pc:docMk/>
            <pc:sldMk cId="376066114" sldId="536"/>
            <ac:spMk id="4" creationId="{9B80F9EB-E47C-4268-A041-DB33EBBD935F}"/>
          </ac:spMkLst>
        </pc:spChg>
        <pc:spChg chg="mod">
          <ac:chgData name="Arthur Ostrega" userId="44a2ba31-2f2b-45f5-8757-e4b9de9a9604" providerId="ADAL" clId="{626AF1F1-5E37-4D9C-BFD8-A8FFA54D5DB8}" dt="2019-10-24T15:30:40.868" v="1516" actId="20577"/>
          <ac:spMkLst>
            <pc:docMk/>
            <pc:sldMk cId="376066114" sldId="536"/>
            <ac:spMk id="151553" creationId="{5E24348C-39CA-4E50-A8BC-D7E0CA7C3EDF}"/>
          </ac:spMkLst>
        </pc:spChg>
        <pc:graphicFrameChg chg="add mod modGraphic">
          <ac:chgData name="Arthur Ostrega" userId="44a2ba31-2f2b-45f5-8757-e4b9de9a9604" providerId="ADAL" clId="{626AF1F1-5E37-4D9C-BFD8-A8FFA54D5DB8}" dt="2019-10-24T15:34:29.241" v="1588" actId="20577"/>
          <ac:graphicFrameMkLst>
            <pc:docMk/>
            <pc:sldMk cId="376066114" sldId="536"/>
            <ac:graphicFrameMk id="5" creationId="{554B8573-9AFE-4A83-B411-242E2A3BA74C}"/>
          </ac:graphicFrameMkLst>
        </pc:graphicFrameChg>
      </pc:sldChg>
      <pc:sldChg chg="add del setBg">
        <pc:chgData name="Arthur Ostrega" userId="44a2ba31-2f2b-45f5-8757-e4b9de9a9604" providerId="ADAL" clId="{626AF1F1-5E37-4D9C-BFD8-A8FFA54D5DB8}" dt="2019-10-24T15:01:59.270" v="497" actId="2696"/>
        <pc:sldMkLst>
          <pc:docMk/>
          <pc:sldMk cId="1123018402" sldId="536"/>
        </pc:sldMkLst>
      </pc:sldChg>
      <pc:sldChg chg="modSp add">
        <pc:chgData name="Arthur Ostrega" userId="44a2ba31-2f2b-45f5-8757-e4b9de9a9604" providerId="ADAL" clId="{626AF1F1-5E37-4D9C-BFD8-A8FFA54D5DB8}" dt="2019-10-24T15:51:50.882" v="1849"/>
        <pc:sldMkLst>
          <pc:docMk/>
          <pc:sldMk cId="603090467" sldId="537"/>
        </pc:sldMkLst>
        <pc:spChg chg="mod">
          <ac:chgData name="Arthur Ostrega" userId="44a2ba31-2f2b-45f5-8757-e4b9de9a9604" providerId="ADAL" clId="{626AF1F1-5E37-4D9C-BFD8-A8FFA54D5DB8}" dt="2019-10-24T15:10:48.104" v="1000" actId="20577"/>
          <ac:spMkLst>
            <pc:docMk/>
            <pc:sldMk cId="603090467" sldId="537"/>
            <ac:spMk id="154629" creationId="{7900BB53-C04A-4992-9D57-2B8F24CC6BD1}"/>
          </ac:spMkLst>
        </pc:spChg>
        <pc:graphicFrameChg chg="mod modGraphic">
          <ac:chgData name="Arthur Ostrega" userId="44a2ba31-2f2b-45f5-8757-e4b9de9a9604" providerId="ADAL" clId="{626AF1F1-5E37-4D9C-BFD8-A8FFA54D5DB8}" dt="2019-10-24T15:51:50.882" v="1849"/>
          <ac:graphicFrameMkLst>
            <pc:docMk/>
            <pc:sldMk cId="603090467" sldId="537"/>
            <ac:graphicFrameMk id="2" creationId="{5454611B-7AFA-4494-90D3-49D1A9A67FC1}"/>
          </ac:graphicFrameMkLst>
        </pc:graphicFrameChg>
      </pc:sldChg>
      <pc:sldChg chg="add">
        <pc:chgData name="Arthur Ostrega" userId="44a2ba31-2f2b-45f5-8757-e4b9de9a9604" providerId="ADAL" clId="{626AF1F1-5E37-4D9C-BFD8-A8FFA54D5DB8}" dt="2019-10-24T15:30:28.725" v="1493"/>
        <pc:sldMkLst>
          <pc:docMk/>
          <pc:sldMk cId="2225212637" sldId="538"/>
        </pc:sldMkLst>
      </pc:sldChg>
      <pc:sldChg chg="modSp add del setBg">
        <pc:chgData name="Arthur Ostrega" userId="44a2ba31-2f2b-45f5-8757-e4b9de9a9604" providerId="ADAL" clId="{626AF1F1-5E37-4D9C-BFD8-A8FFA54D5DB8}" dt="2019-10-24T15:46:04.518" v="1612"/>
        <pc:sldMkLst>
          <pc:docMk/>
          <pc:sldMk cId="2174616768" sldId="539"/>
        </pc:sldMkLst>
        <pc:graphicFrameChg chg="mod">
          <ac:chgData name="Arthur Ostrega" userId="44a2ba31-2f2b-45f5-8757-e4b9de9a9604" providerId="ADAL" clId="{626AF1F1-5E37-4D9C-BFD8-A8FFA54D5DB8}" dt="2019-10-24T15:46:02.228" v="1611" actId="478"/>
          <ac:graphicFrameMkLst>
            <pc:docMk/>
            <pc:sldMk cId="2174616768" sldId="539"/>
            <ac:graphicFrameMk id="9" creationId="{8E650474-B8D4-4829-A690-181AC99D50A6}"/>
          </ac:graphicFrameMkLst>
        </pc:graphicFrameChg>
      </pc:sldChg>
      <pc:sldChg chg="add del">
        <pc:chgData name="Arthur Ostrega" userId="44a2ba31-2f2b-45f5-8757-e4b9de9a9604" providerId="ADAL" clId="{626AF1F1-5E37-4D9C-BFD8-A8FFA54D5DB8}" dt="2019-10-24T15:46:10.351" v="1614" actId="2696"/>
        <pc:sldMkLst>
          <pc:docMk/>
          <pc:sldMk cId="2895846376" sldId="539"/>
        </pc:sldMkLst>
      </pc:sldChg>
      <pc:sldChg chg="add del ord">
        <pc:chgData name="Arthur Ostrega" userId="44a2ba31-2f2b-45f5-8757-e4b9de9a9604" providerId="ADAL" clId="{626AF1F1-5E37-4D9C-BFD8-A8FFA54D5DB8}" dt="2019-10-24T15:43:04.098" v="1608" actId="2696"/>
        <pc:sldMkLst>
          <pc:docMk/>
          <pc:sldMk cId="3645275859" sldId="539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E5B9F-755C-4D61-8BD1-FE5CBA7E7F7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DC4E04-AD42-480E-B91F-28560CD9E9B5}">
      <dgm:prSet phldrT="[Text]" custT="1"/>
      <dgm:spPr/>
      <dgm:t>
        <a:bodyPr/>
        <a:lstStyle/>
        <a:p>
          <a:pPr algn="ctr" rtl="0"/>
          <a:r>
            <a:rPr lang="ru-Ru" sz="2800" b="0" i="0" u="none" baseline="0">
              <a:latin typeface="Arial" panose="020B0604020202020204" pitchFamily="34" charset="0"/>
              <a:cs typeface="Arial" panose="020B0604020202020204" pitchFamily="34" charset="0"/>
            </a:rPr>
            <a:t>Контроль выполнения:</a:t>
          </a:r>
        </a:p>
        <a:p>
          <a:pPr algn="ctr" rtl="0"/>
          <a:r>
            <a:rPr lang="ru-Ru" sz="2000" b="0" i="0" u="none" baseline="0">
              <a:latin typeface="Arial" panose="020B0604020202020204" pitchFamily="34" charset="0"/>
              <a:cs typeface="Arial" panose="020B0604020202020204" pitchFamily="34" charset="0"/>
            </a:rPr>
            <a:t>– Руководитель(и) общей оценки (1–2 человека)</a:t>
          </a:r>
        </a:p>
        <a:p>
          <a:pPr algn="ctr" rtl="0"/>
          <a:r>
            <a:rPr lang="ru-Ru" sz="2000" b="0" i="0" u="none" baseline="0">
              <a:latin typeface="Arial" panose="020B0604020202020204" pitchFamily="34" charset="0"/>
              <a:cs typeface="Arial" panose="020B0604020202020204" pitchFamily="34" charset="0"/>
            </a:rPr>
            <a:t>– Руководители логистики (2 человека)</a:t>
          </a:r>
        </a:p>
        <a:p>
          <a:pPr algn="ctr" rtl="0"/>
          <a:r>
            <a:rPr lang="ru-Ru" sz="2000" b="0" i="0" u="none" baseline="0">
              <a:latin typeface="Arial" panose="020B0604020202020204" pitchFamily="34" charset="0"/>
              <a:cs typeface="Arial" panose="020B0604020202020204" pitchFamily="34" charset="0"/>
            </a:rPr>
            <a:t>– Группа качества данных (2–4 человека)</a:t>
          </a:r>
        </a:p>
      </dgm:t>
    </dgm:pt>
    <dgm:pt modelId="{AC383E30-3907-4EDC-A18A-4907233E0EFD}" type="parTrans" cxnId="{766F9160-CE2B-4CBB-83F8-4B6844D94BC8}">
      <dgm:prSet/>
      <dgm:spPr/>
      <dgm:t>
        <a:bodyPr/>
        <a:lstStyle/>
        <a:p>
          <a:endParaRPr lang="ru-Ru"/>
        </a:p>
      </dgm:t>
    </dgm:pt>
    <dgm:pt modelId="{B9721DAB-F55F-4BC5-A93F-69734604D074}" type="sibTrans" cxnId="{766F9160-CE2B-4CBB-83F8-4B6844D94BC8}">
      <dgm:prSet/>
      <dgm:spPr/>
      <dgm:t>
        <a:bodyPr/>
        <a:lstStyle/>
        <a:p>
          <a:endParaRPr lang="ru-Ru"/>
        </a:p>
      </dgm:t>
    </dgm:pt>
    <dgm:pt modelId="{C93B9C0A-E730-454B-BC96-C63512B6763D}">
      <dgm:prSet phldrT="[Text]" custT="1"/>
      <dgm:spPr/>
      <dgm:t>
        <a:bodyPr/>
        <a:lstStyle/>
        <a:p>
          <a:pPr algn="ctr" rtl="0"/>
          <a:r>
            <a:rPr lang="ru-Ru" sz="2800" b="0" i="0" u="none" baseline="0">
              <a:latin typeface="Arial" panose="020B0604020202020204" pitchFamily="34" charset="0"/>
              <a:cs typeface="Arial" panose="020B0604020202020204" pitchFamily="34" charset="0"/>
            </a:rPr>
            <a:t>Выездные группы</a:t>
          </a:r>
        </a:p>
        <a:p>
          <a:pPr algn="ctr" rtl="0"/>
          <a:r>
            <a:rPr lang="ru-Ru" sz="2000" b="0" i="0" u="none" baseline="0">
              <a:latin typeface="Arial" panose="020B0604020202020204" pitchFamily="34" charset="0"/>
              <a:cs typeface="Arial" panose="020B0604020202020204" pitchFamily="34" charset="0"/>
            </a:rPr>
            <a:t>[20–30 групп по два сборщика данных в каждой]</a:t>
          </a:r>
        </a:p>
      </dgm:t>
    </dgm:pt>
    <dgm:pt modelId="{612C61A9-9B4D-4663-A81B-FC97961A692D}" type="parTrans" cxnId="{5D7CBAA0-9AC4-45A1-BEB8-BFF4FC0C9498}">
      <dgm:prSet/>
      <dgm:spPr/>
      <dgm:t>
        <a:bodyPr/>
        <a:lstStyle/>
        <a:p>
          <a:endParaRPr lang="ru-Ru"/>
        </a:p>
      </dgm:t>
    </dgm:pt>
    <dgm:pt modelId="{6021C8F8-6213-4784-A67D-DC75932EAA5C}" type="sibTrans" cxnId="{5D7CBAA0-9AC4-45A1-BEB8-BFF4FC0C9498}">
      <dgm:prSet/>
      <dgm:spPr/>
      <dgm:t>
        <a:bodyPr/>
        <a:lstStyle/>
        <a:p>
          <a:endParaRPr lang="ru-Ru"/>
        </a:p>
      </dgm:t>
    </dgm:pt>
    <dgm:pt modelId="{16880E58-3334-48D0-BB50-7C021C1BC9ED}">
      <dgm:prSet phldrT="[Text]" custT="1"/>
      <dgm:spPr/>
      <dgm:t>
        <a:bodyPr/>
        <a:lstStyle/>
        <a:p>
          <a:pPr algn="ctr" rtl="0"/>
          <a:r>
            <a:rPr lang="ru-Ru" sz="2800" b="0" i="0" u="none" baseline="0">
              <a:latin typeface="Arial" panose="020B0604020202020204" pitchFamily="34" charset="0"/>
              <a:cs typeface="Arial" panose="020B0604020202020204" pitchFamily="34" charset="0"/>
            </a:rPr>
            <a:t>Группы центрального уровня</a:t>
          </a:r>
        </a:p>
        <a:p>
          <a:pPr algn="ctr" rtl="0"/>
          <a:r>
            <a:rPr lang="ru-Ru" sz="2000" b="0" i="0" u="none" baseline="0">
              <a:latin typeface="Arial" panose="020B0604020202020204" pitchFamily="34" charset="0"/>
              <a:cs typeface="Arial" panose="020B0604020202020204" pitchFamily="34" charset="0"/>
            </a:rPr>
            <a:t>[1–3 группы по два сборщика данных (или технических специалиста) в каждой]</a:t>
          </a:r>
        </a:p>
      </dgm:t>
    </dgm:pt>
    <dgm:pt modelId="{D9753335-029A-42AA-A9B6-85A5C38466CD}" type="parTrans" cxnId="{EE6157E9-64E8-446F-B5BE-63A35B2961D6}">
      <dgm:prSet/>
      <dgm:spPr/>
      <dgm:t>
        <a:bodyPr/>
        <a:lstStyle/>
        <a:p>
          <a:endParaRPr lang="ru-Ru"/>
        </a:p>
      </dgm:t>
    </dgm:pt>
    <dgm:pt modelId="{791DA287-8098-4B70-8B17-54422EC11557}" type="sibTrans" cxnId="{EE6157E9-64E8-446F-B5BE-63A35B2961D6}">
      <dgm:prSet/>
      <dgm:spPr/>
      <dgm:t>
        <a:bodyPr/>
        <a:lstStyle/>
        <a:p>
          <a:endParaRPr lang="ru-Ru"/>
        </a:p>
      </dgm:t>
    </dgm:pt>
    <dgm:pt modelId="{6192E6A0-C6B7-4659-9BA8-84A5243A237B}" type="pres">
      <dgm:prSet presAssocID="{23BE5B9F-755C-4D61-8BD1-FE5CBA7E7F7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5A6EBFA-1024-4E74-8D0D-AA3456DCE1AE}" type="pres">
      <dgm:prSet presAssocID="{97DC4E04-AD42-480E-B91F-28560CD9E9B5}" presName="hierRoot1" presStyleCnt="0">
        <dgm:presLayoutVars>
          <dgm:hierBranch val="init"/>
        </dgm:presLayoutVars>
      </dgm:prSet>
      <dgm:spPr/>
    </dgm:pt>
    <dgm:pt modelId="{A0134C5F-6FB3-400D-BCDC-A1FFE3E54003}" type="pres">
      <dgm:prSet presAssocID="{97DC4E04-AD42-480E-B91F-28560CD9E9B5}" presName="rootComposite1" presStyleCnt="0"/>
      <dgm:spPr/>
    </dgm:pt>
    <dgm:pt modelId="{AB3BD03A-D335-4EE1-9599-F3200A50A76C}" type="pres">
      <dgm:prSet presAssocID="{97DC4E04-AD42-480E-B91F-28560CD9E9B5}" presName="rootText1" presStyleLbl="node0" presStyleIdx="0" presStyleCnt="1" custScaleX="148274" custScaleY="141528">
        <dgm:presLayoutVars>
          <dgm:chPref val="3"/>
        </dgm:presLayoutVars>
      </dgm:prSet>
      <dgm:spPr/>
    </dgm:pt>
    <dgm:pt modelId="{ED9926E2-F1DA-44A3-8E06-2BA7A764818D}" type="pres">
      <dgm:prSet presAssocID="{97DC4E04-AD42-480E-B91F-28560CD9E9B5}" presName="rootConnector1" presStyleLbl="node1" presStyleIdx="0" presStyleCnt="0"/>
      <dgm:spPr/>
    </dgm:pt>
    <dgm:pt modelId="{6CD8EAB4-5C67-40FE-80DF-21A716534628}" type="pres">
      <dgm:prSet presAssocID="{97DC4E04-AD42-480E-B91F-28560CD9E9B5}" presName="hierChild2" presStyleCnt="0"/>
      <dgm:spPr/>
    </dgm:pt>
    <dgm:pt modelId="{876193B4-5700-47BB-8978-FAC2CE09B583}" type="pres">
      <dgm:prSet presAssocID="{612C61A9-9B4D-4663-A81B-FC97961A692D}" presName="Name37" presStyleLbl="parChTrans1D2" presStyleIdx="0" presStyleCnt="2"/>
      <dgm:spPr/>
    </dgm:pt>
    <dgm:pt modelId="{0A673F7D-0CF9-418A-82DE-F2440A81AA53}" type="pres">
      <dgm:prSet presAssocID="{C93B9C0A-E730-454B-BC96-C63512B6763D}" presName="hierRoot2" presStyleCnt="0">
        <dgm:presLayoutVars>
          <dgm:hierBranch val="init"/>
        </dgm:presLayoutVars>
      </dgm:prSet>
      <dgm:spPr/>
    </dgm:pt>
    <dgm:pt modelId="{C650C3F7-1677-4313-9F9F-FAB141821F5D}" type="pres">
      <dgm:prSet presAssocID="{C93B9C0A-E730-454B-BC96-C63512B6763D}" presName="rootComposite" presStyleCnt="0"/>
      <dgm:spPr/>
    </dgm:pt>
    <dgm:pt modelId="{AC3C8021-1F75-46C4-B143-5B0981253B45}" type="pres">
      <dgm:prSet presAssocID="{C93B9C0A-E730-454B-BC96-C63512B6763D}" presName="rootText" presStyleLbl="node2" presStyleIdx="0" presStyleCnt="2" custScaleX="110957">
        <dgm:presLayoutVars>
          <dgm:chPref val="3"/>
        </dgm:presLayoutVars>
      </dgm:prSet>
      <dgm:spPr/>
    </dgm:pt>
    <dgm:pt modelId="{82EF884E-722C-4810-8136-DCCD94EE46C0}" type="pres">
      <dgm:prSet presAssocID="{C93B9C0A-E730-454B-BC96-C63512B6763D}" presName="rootConnector" presStyleLbl="node2" presStyleIdx="0" presStyleCnt="2"/>
      <dgm:spPr/>
    </dgm:pt>
    <dgm:pt modelId="{E4F84571-8622-4D26-B2D4-FF155EA95C81}" type="pres">
      <dgm:prSet presAssocID="{C93B9C0A-E730-454B-BC96-C63512B6763D}" presName="hierChild4" presStyleCnt="0"/>
      <dgm:spPr/>
    </dgm:pt>
    <dgm:pt modelId="{1A6945B5-9A6D-4A15-A1A3-87DDCE487C34}" type="pres">
      <dgm:prSet presAssocID="{C93B9C0A-E730-454B-BC96-C63512B6763D}" presName="hierChild5" presStyleCnt="0"/>
      <dgm:spPr/>
    </dgm:pt>
    <dgm:pt modelId="{50ABD1C9-7DE9-4E4A-BF5D-987325774EF7}" type="pres">
      <dgm:prSet presAssocID="{D9753335-029A-42AA-A9B6-85A5C38466CD}" presName="Name37" presStyleLbl="parChTrans1D2" presStyleIdx="1" presStyleCnt="2"/>
      <dgm:spPr/>
    </dgm:pt>
    <dgm:pt modelId="{3AEDD797-00B2-4CD1-9FD1-E81A9A0C088D}" type="pres">
      <dgm:prSet presAssocID="{16880E58-3334-48D0-BB50-7C021C1BC9ED}" presName="hierRoot2" presStyleCnt="0">
        <dgm:presLayoutVars>
          <dgm:hierBranch val="init"/>
        </dgm:presLayoutVars>
      </dgm:prSet>
      <dgm:spPr/>
    </dgm:pt>
    <dgm:pt modelId="{2A5CDEFD-AFE8-48FD-9E8A-79D25AB35273}" type="pres">
      <dgm:prSet presAssocID="{16880E58-3334-48D0-BB50-7C021C1BC9ED}" presName="rootComposite" presStyleCnt="0"/>
      <dgm:spPr/>
    </dgm:pt>
    <dgm:pt modelId="{A9837949-7589-4287-8954-EDAF6C3C58F8}" type="pres">
      <dgm:prSet presAssocID="{16880E58-3334-48D0-BB50-7C021C1BC9ED}" presName="rootText" presStyleLbl="node2" presStyleIdx="1" presStyleCnt="2" custScaleX="120598">
        <dgm:presLayoutVars>
          <dgm:chPref val="3"/>
        </dgm:presLayoutVars>
      </dgm:prSet>
      <dgm:spPr/>
    </dgm:pt>
    <dgm:pt modelId="{5BEBEB8A-915B-4829-AD3C-4E09C99FD1BB}" type="pres">
      <dgm:prSet presAssocID="{16880E58-3334-48D0-BB50-7C021C1BC9ED}" presName="rootConnector" presStyleLbl="node2" presStyleIdx="1" presStyleCnt="2"/>
      <dgm:spPr/>
    </dgm:pt>
    <dgm:pt modelId="{CB6EF2CA-254A-4BD6-9B85-96F78C2774E5}" type="pres">
      <dgm:prSet presAssocID="{16880E58-3334-48D0-BB50-7C021C1BC9ED}" presName="hierChild4" presStyleCnt="0"/>
      <dgm:spPr/>
    </dgm:pt>
    <dgm:pt modelId="{83B186B3-1CBA-445D-930F-1BCB84364D8F}" type="pres">
      <dgm:prSet presAssocID="{16880E58-3334-48D0-BB50-7C021C1BC9ED}" presName="hierChild5" presStyleCnt="0"/>
      <dgm:spPr/>
    </dgm:pt>
    <dgm:pt modelId="{C51041FC-91E6-427F-8362-6FB2D258F36F}" type="pres">
      <dgm:prSet presAssocID="{97DC4E04-AD42-480E-B91F-28560CD9E9B5}" presName="hierChild3" presStyleCnt="0"/>
      <dgm:spPr/>
    </dgm:pt>
  </dgm:ptLst>
  <dgm:cxnLst>
    <dgm:cxn modelId="{18F24217-F564-42CF-A3C4-917A469081EE}" type="presOf" srcId="{612C61A9-9B4D-4663-A81B-FC97961A692D}" destId="{876193B4-5700-47BB-8978-FAC2CE09B583}" srcOrd="0" destOrd="0" presId="urn:microsoft.com/office/officeart/2005/8/layout/orgChart1"/>
    <dgm:cxn modelId="{7C932026-6651-407B-8568-6371CA0B154E}" type="presOf" srcId="{16880E58-3334-48D0-BB50-7C021C1BC9ED}" destId="{A9837949-7589-4287-8954-EDAF6C3C58F8}" srcOrd="0" destOrd="0" presId="urn:microsoft.com/office/officeart/2005/8/layout/orgChart1"/>
    <dgm:cxn modelId="{AB10E635-CB87-40F1-9FE7-54DA9CA7C64F}" type="presOf" srcId="{97DC4E04-AD42-480E-B91F-28560CD9E9B5}" destId="{ED9926E2-F1DA-44A3-8E06-2BA7A764818D}" srcOrd="1" destOrd="0" presId="urn:microsoft.com/office/officeart/2005/8/layout/orgChart1"/>
    <dgm:cxn modelId="{766F9160-CE2B-4CBB-83F8-4B6844D94BC8}" srcId="{23BE5B9F-755C-4D61-8BD1-FE5CBA7E7F78}" destId="{97DC4E04-AD42-480E-B91F-28560CD9E9B5}" srcOrd="0" destOrd="0" parTransId="{AC383E30-3907-4EDC-A18A-4907233E0EFD}" sibTransId="{B9721DAB-F55F-4BC5-A93F-69734604D074}"/>
    <dgm:cxn modelId="{48ABF74A-4237-458D-8740-E47F274113C1}" type="presOf" srcId="{C93B9C0A-E730-454B-BC96-C63512B6763D}" destId="{82EF884E-722C-4810-8136-DCCD94EE46C0}" srcOrd="1" destOrd="0" presId="urn:microsoft.com/office/officeart/2005/8/layout/orgChart1"/>
    <dgm:cxn modelId="{12D8BE87-19AC-4146-933F-FA27AD289611}" type="presOf" srcId="{16880E58-3334-48D0-BB50-7C021C1BC9ED}" destId="{5BEBEB8A-915B-4829-AD3C-4E09C99FD1BB}" srcOrd="1" destOrd="0" presId="urn:microsoft.com/office/officeart/2005/8/layout/orgChart1"/>
    <dgm:cxn modelId="{32C02897-98F3-4559-956E-49030E7B4DAC}" type="presOf" srcId="{97DC4E04-AD42-480E-B91F-28560CD9E9B5}" destId="{AB3BD03A-D335-4EE1-9599-F3200A50A76C}" srcOrd="0" destOrd="0" presId="urn:microsoft.com/office/officeart/2005/8/layout/orgChart1"/>
    <dgm:cxn modelId="{5D7CBAA0-9AC4-45A1-BEB8-BFF4FC0C9498}" srcId="{97DC4E04-AD42-480E-B91F-28560CD9E9B5}" destId="{C93B9C0A-E730-454B-BC96-C63512B6763D}" srcOrd="0" destOrd="0" parTransId="{612C61A9-9B4D-4663-A81B-FC97961A692D}" sibTransId="{6021C8F8-6213-4784-A67D-DC75932EAA5C}"/>
    <dgm:cxn modelId="{EE6157E9-64E8-446F-B5BE-63A35B2961D6}" srcId="{97DC4E04-AD42-480E-B91F-28560CD9E9B5}" destId="{16880E58-3334-48D0-BB50-7C021C1BC9ED}" srcOrd="1" destOrd="0" parTransId="{D9753335-029A-42AA-A9B6-85A5C38466CD}" sibTransId="{791DA287-8098-4B70-8B17-54422EC11557}"/>
    <dgm:cxn modelId="{F1A0CAED-E5C7-4675-8EA4-FF016C5818BB}" type="presOf" srcId="{D9753335-029A-42AA-A9B6-85A5C38466CD}" destId="{50ABD1C9-7DE9-4E4A-BF5D-987325774EF7}" srcOrd="0" destOrd="0" presId="urn:microsoft.com/office/officeart/2005/8/layout/orgChart1"/>
    <dgm:cxn modelId="{515CCFF1-2B31-4B04-BA6B-74BE66D253F6}" type="presOf" srcId="{C93B9C0A-E730-454B-BC96-C63512B6763D}" destId="{AC3C8021-1F75-46C4-B143-5B0981253B45}" srcOrd="0" destOrd="0" presId="urn:microsoft.com/office/officeart/2005/8/layout/orgChart1"/>
    <dgm:cxn modelId="{FBF256F5-1D57-459E-805C-8437737B0DE8}" type="presOf" srcId="{23BE5B9F-755C-4D61-8BD1-FE5CBA7E7F78}" destId="{6192E6A0-C6B7-4659-9BA8-84A5243A237B}" srcOrd="0" destOrd="0" presId="urn:microsoft.com/office/officeart/2005/8/layout/orgChart1"/>
    <dgm:cxn modelId="{E7DF2F7E-AF92-4733-9E6C-2FC2F9651237}" type="presParOf" srcId="{6192E6A0-C6B7-4659-9BA8-84A5243A237B}" destId="{75A6EBFA-1024-4E74-8D0D-AA3456DCE1AE}" srcOrd="0" destOrd="0" presId="urn:microsoft.com/office/officeart/2005/8/layout/orgChart1"/>
    <dgm:cxn modelId="{DF615CCF-D88A-4E35-810C-68C850FA9E03}" type="presParOf" srcId="{75A6EBFA-1024-4E74-8D0D-AA3456DCE1AE}" destId="{A0134C5F-6FB3-400D-BCDC-A1FFE3E54003}" srcOrd="0" destOrd="0" presId="urn:microsoft.com/office/officeart/2005/8/layout/orgChart1"/>
    <dgm:cxn modelId="{D641DEAC-6542-4392-BB94-03066F3A035E}" type="presParOf" srcId="{A0134C5F-6FB3-400D-BCDC-A1FFE3E54003}" destId="{AB3BD03A-D335-4EE1-9599-F3200A50A76C}" srcOrd="0" destOrd="0" presId="urn:microsoft.com/office/officeart/2005/8/layout/orgChart1"/>
    <dgm:cxn modelId="{4B1BBC65-F069-40D5-B187-0E84FE0D529C}" type="presParOf" srcId="{A0134C5F-6FB3-400D-BCDC-A1FFE3E54003}" destId="{ED9926E2-F1DA-44A3-8E06-2BA7A764818D}" srcOrd="1" destOrd="0" presId="urn:microsoft.com/office/officeart/2005/8/layout/orgChart1"/>
    <dgm:cxn modelId="{EE2F6F86-0FD5-45F7-A866-84FB3FCC6890}" type="presParOf" srcId="{75A6EBFA-1024-4E74-8D0D-AA3456DCE1AE}" destId="{6CD8EAB4-5C67-40FE-80DF-21A716534628}" srcOrd="1" destOrd="0" presId="urn:microsoft.com/office/officeart/2005/8/layout/orgChart1"/>
    <dgm:cxn modelId="{5B78FE1A-134E-43D0-AE8F-95283BE129BB}" type="presParOf" srcId="{6CD8EAB4-5C67-40FE-80DF-21A716534628}" destId="{876193B4-5700-47BB-8978-FAC2CE09B583}" srcOrd="0" destOrd="0" presId="urn:microsoft.com/office/officeart/2005/8/layout/orgChart1"/>
    <dgm:cxn modelId="{80EEF905-352D-4921-88EA-38071457FAF5}" type="presParOf" srcId="{6CD8EAB4-5C67-40FE-80DF-21A716534628}" destId="{0A673F7D-0CF9-418A-82DE-F2440A81AA53}" srcOrd="1" destOrd="0" presId="urn:microsoft.com/office/officeart/2005/8/layout/orgChart1"/>
    <dgm:cxn modelId="{910C3A9B-D5FB-4A63-B399-1712E9141DB4}" type="presParOf" srcId="{0A673F7D-0CF9-418A-82DE-F2440A81AA53}" destId="{C650C3F7-1677-4313-9F9F-FAB141821F5D}" srcOrd="0" destOrd="0" presId="urn:microsoft.com/office/officeart/2005/8/layout/orgChart1"/>
    <dgm:cxn modelId="{1B34C916-CF96-44B5-A450-D03E62670591}" type="presParOf" srcId="{C650C3F7-1677-4313-9F9F-FAB141821F5D}" destId="{AC3C8021-1F75-46C4-B143-5B0981253B45}" srcOrd="0" destOrd="0" presId="urn:microsoft.com/office/officeart/2005/8/layout/orgChart1"/>
    <dgm:cxn modelId="{CBFF7ED1-C10D-4EBE-A0D9-C7A39A287C67}" type="presParOf" srcId="{C650C3F7-1677-4313-9F9F-FAB141821F5D}" destId="{82EF884E-722C-4810-8136-DCCD94EE46C0}" srcOrd="1" destOrd="0" presId="urn:microsoft.com/office/officeart/2005/8/layout/orgChart1"/>
    <dgm:cxn modelId="{56CE150E-60A2-4086-906F-ECB0A93926E2}" type="presParOf" srcId="{0A673F7D-0CF9-418A-82DE-F2440A81AA53}" destId="{E4F84571-8622-4D26-B2D4-FF155EA95C81}" srcOrd="1" destOrd="0" presId="urn:microsoft.com/office/officeart/2005/8/layout/orgChart1"/>
    <dgm:cxn modelId="{35DC9C8F-337B-4BD4-8DDE-16EAA0BCD124}" type="presParOf" srcId="{0A673F7D-0CF9-418A-82DE-F2440A81AA53}" destId="{1A6945B5-9A6D-4A15-A1A3-87DDCE487C34}" srcOrd="2" destOrd="0" presId="urn:microsoft.com/office/officeart/2005/8/layout/orgChart1"/>
    <dgm:cxn modelId="{0903C3CD-17B4-4F4C-BB75-F121288FD335}" type="presParOf" srcId="{6CD8EAB4-5C67-40FE-80DF-21A716534628}" destId="{50ABD1C9-7DE9-4E4A-BF5D-987325774EF7}" srcOrd="2" destOrd="0" presId="urn:microsoft.com/office/officeart/2005/8/layout/orgChart1"/>
    <dgm:cxn modelId="{CDA04223-2900-4F5E-96E2-2D584561AB06}" type="presParOf" srcId="{6CD8EAB4-5C67-40FE-80DF-21A716534628}" destId="{3AEDD797-00B2-4CD1-9FD1-E81A9A0C088D}" srcOrd="3" destOrd="0" presId="urn:microsoft.com/office/officeart/2005/8/layout/orgChart1"/>
    <dgm:cxn modelId="{E6F77037-D7A8-4FA2-B379-D4CEC1DF04CB}" type="presParOf" srcId="{3AEDD797-00B2-4CD1-9FD1-E81A9A0C088D}" destId="{2A5CDEFD-AFE8-48FD-9E8A-79D25AB35273}" srcOrd="0" destOrd="0" presId="urn:microsoft.com/office/officeart/2005/8/layout/orgChart1"/>
    <dgm:cxn modelId="{133B145C-7D39-404D-A03C-A7DD714713E6}" type="presParOf" srcId="{2A5CDEFD-AFE8-48FD-9E8A-79D25AB35273}" destId="{A9837949-7589-4287-8954-EDAF6C3C58F8}" srcOrd="0" destOrd="0" presId="urn:microsoft.com/office/officeart/2005/8/layout/orgChart1"/>
    <dgm:cxn modelId="{EE61CE32-8210-49F7-AC2B-B8303EFC25C4}" type="presParOf" srcId="{2A5CDEFD-AFE8-48FD-9E8A-79D25AB35273}" destId="{5BEBEB8A-915B-4829-AD3C-4E09C99FD1BB}" srcOrd="1" destOrd="0" presId="urn:microsoft.com/office/officeart/2005/8/layout/orgChart1"/>
    <dgm:cxn modelId="{C4F358D3-FB6B-425F-9BFB-CC49CF9C4C42}" type="presParOf" srcId="{3AEDD797-00B2-4CD1-9FD1-E81A9A0C088D}" destId="{CB6EF2CA-254A-4BD6-9B85-96F78C2774E5}" srcOrd="1" destOrd="0" presId="urn:microsoft.com/office/officeart/2005/8/layout/orgChart1"/>
    <dgm:cxn modelId="{F6682356-0D62-4484-A1D2-F582FE3FE52D}" type="presParOf" srcId="{3AEDD797-00B2-4CD1-9FD1-E81A9A0C088D}" destId="{83B186B3-1CBA-445D-930F-1BCB84364D8F}" srcOrd="2" destOrd="0" presId="urn:microsoft.com/office/officeart/2005/8/layout/orgChart1"/>
    <dgm:cxn modelId="{BDCF48E8-9491-49E7-B6AE-C20BBA95C4EF}" type="presParOf" srcId="{75A6EBFA-1024-4E74-8D0D-AA3456DCE1AE}" destId="{C51041FC-91E6-427F-8362-6FB2D258F36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ABD1C9-7DE9-4E4A-BF5D-987325774EF7}">
      <dsp:nvSpPr>
        <dsp:cNvPr id="0" name=""/>
        <dsp:cNvSpPr/>
      </dsp:nvSpPr>
      <dsp:spPr>
        <a:xfrm>
          <a:off x="5003801" y="3144728"/>
          <a:ext cx="2611485" cy="8311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5598"/>
              </a:lnTo>
              <a:lnTo>
                <a:pt x="2611485" y="415598"/>
              </a:lnTo>
              <a:lnTo>
                <a:pt x="2611485" y="8311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6193B4-5700-47BB-8978-FAC2CE09B583}">
      <dsp:nvSpPr>
        <dsp:cNvPr id="0" name=""/>
        <dsp:cNvSpPr/>
      </dsp:nvSpPr>
      <dsp:spPr>
        <a:xfrm>
          <a:off x="2201516" y="3144728"/>
          <a:ext cx="2802284" cy="831197"/>
        </a:xfrm>
        <a:custGeom>
          <a:avLst/>
          <a:gdLst/>
          <a:ahLst/>
          <a:cxnLst/>
          <a:rect l="0" t="0" r="0" b="0"/>
          <a:pathLst>
            <a:path>
              <a:moveTo>
                <a:pt x="2802284" y="0"/>
              </a:moveTo>
              <a:lnTo>
                <a:pt x="2802284" y="415598"/>
              </a:lnTo>
              <a:lnTo>
                <a:pt x="0" y="415598"/>
              </a:lnTo>
              <a:lnTo>
                <a:pt x="0" y="8311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3BD03A-D335-4EE1-9599-F3200A50A76C}">
      <dsp:nvSpPr>
        <dsp:cNvPr id="0" name=""/>
        <dsp:cNvSpPr/>
      </dsp:nvSpPr>
      <dsp:spPr>
        <a:xfrm>
          <a:off x="2069395" y="343829"/>
          <a:ext cx="5868811" cy="28008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0" i="0" u="none" kern="1200" baseline="0">
              <a:latin typeface="Arial" panose="020B0604020202020204" pitchFamily="34" charset="0"/>
              <a:cs typeface="Arial" panose="020B0604020202020204" pitchFamily="34" charset="0"/>
            </a:rPr>
            <a:t>Контроль выполнения:</a:t>
          </a:r>
        </a:p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0" u="none" kern="1200" baseline="0">
              <a:latin typeface="Arial" panose="020B0604020202020204" pitchFamily="34" charset="0"/>
              <a:cs typeface="Arial" panose="020B0604020202020204" pitchFamily="34" charset="0"/>
            </a:rPr>
            <a:t>– Руководитель(и) общей оценки (1–2 человека)</a:t>
          </a:r>
        </a:p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0" u="none" kern="1200" baseline="0">
              <a:latin typeface="Arial" panose="020B0604020202020204" pitchFamily="34" charset="0"/>
              <a:cs typeface="Arial" panose="020B0604020202020204" pitchFamily="34" charset="0"/>
            </a:rPr>
            <a:t>– Руководители логистики (2 человека)</a:t>
          </a:r>
        </a:p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0" u="none" kern="1200" baseline="0">
              <a:latin typeface="Arial" panose="020B0604020202020204" pitchFamily="34" charset="0"/>
              <a:cs typeface="Arial" panose="020B0604020202020204" pitchFamily="34" charset="0"/>
            </a:rPr>
            <a:t>– Группа качества данных (2–4 человека)</a:t>
          </a:r>
        </a:p>
      </dsp:txBody>
      <dsp:txXfrm>
        <a:off x="2069395" y="343829"/>
        <a:ext cx="5868811" cy="2800899"/>
      </dsp:txXfrm>
    </dsp:sp>
    <dsp:sp modelId="{AC3C8021-1F75-46C4-B143-5B0981253B45}">
      <dsp:nvSpPr>
        <dsp:cNvPr id="0" name=""/>
        <dsp:cNvSpPr/>
      </dsp:nvSpPr>
      <dsp:spPr>
        <a:xfrm>
          <a:off x="5630" y="3975926"/>
          <a:ext cx="4391772" cy="19790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0" i="0" u="none" kern="1200" baseline="0">
              <a:latin typeface="Arial" panose="020B0604020202020204" pitchFamily="34" charset="0"/>
              <a:cs typeface="Arial" panose="020B0604020202020204" pitchFamily="34" charset="0"/>
            </a:rPr>
            <a:t>Выездные группы</a:t>
          </a:r>
        </a:p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0" u="none" kern="1200" baseline="0">
              <a:latin typeface="Arial" panose="020B0604020202020204" pitchFamily="34" charset="0"/>
              <a:cs typeface="Arial" panose="020B0604020202020204" pitchFamily="34" charset="0"/>
            </a:rPr>
            <a:t>[20–30 групп по два сборщика данных в каждой]</a:t>
          </a:r>
        </a:p>
      </dsp:txBody>
      <dsp:txXfrm>
        <a:off x="5630" y="3975926"/>
        <a:ext cx="4391772" cy="1979042"/>
      </dsp:txXfrm>
    </dsp:sp>
    <dsp:sp modelId="{A9837949-7589-4287-8954-EDAF6C3C58F8}">
      <dsp:nvSpPr>
        <dsp:cNvPr id="0" name=""/>
        <dsp:cNvSpPr/>
      </dsp:nvSpPr>
      <dsp:spPr>
        <a:xfrm>
          <a:off x="5228600" y="3975926"/>
          <a:ext cx="4773371" cy="19790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0" i="0" u="none" kern="1200" baseline="0">
              <a:latin typeface="Arial" panose="020B0604020202020204" pitchFamily="34" charset="0"/>
              <a:cs typeface="Arial" panose="020B0604020202020204" pitchFamily="34" charset="0"/>
            </a:rPr>
            <a:t>Группы центрального уровня</a:t>
          </a:r>
        </a:p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0" u="none" kern="1200" baseline="0">
              <a:latin typeface="Arial" panose="020B0604020202020204" pitchFamily="34" charset="0"/>
              <a:cs typeface="Arial" panose="020B0604020202020204" pitchFamily="34" charset="0"/>
            </a:rPr>
            <a:t>[1–3 группы по два сборщика данных (или технических специалиста) в каждой]</a:t>
          </a:r>
        </a:p>
      </dsp:txBody>
      <dsp:txXfrm>
        <a:off x="5228600" y="3975926"/>
        <a:ext cx="4773371" cy="1979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Slide Image Placeholder 1">
            <a:extLst>
              <a:ext uri="{FF2B5EF4-FFF2-40B4-BE49-F238E27FC236}">
                <a16:creationId xmlns:a16="http://schemas.microsoft.com/office/drawing/2014/main" id="{272DBAEA-35B9-4577-9AC4-16F90FB088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Notes Placeholder 2">
            <a:extLst>
              <a:ext uri="{FF2B5EF4-FFF2-40B4-BE49-F238E27FC236}">
                <a16:creationId xmlns:a16="http://schemas.microsoft.com/office/drawing/2014/main" id="{4CC380F4-A76A-4993-8ABA-75E869D2E0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264196" name="Slide Number Placeholder 3">
            <a:extLst>
              <a:ext uri="{FF2B5EF4-FFF2-40B4-BE49-F238E27FC236}">
                <a16:creationId xmlns:a16="http://schemas.microsoft.com/office/drawing/2014/main" id="{9FC222BB-D955-4507-BB5C-93F1472947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6DCF03-381E-482A-9C86-A1F1B4C86913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7238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На этом слайде представлено описание занятия, на котором дается общее представление о процессе и его сроках. Более подробная информация будет представлена на следующих занятиях.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074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На этом слайде представлено описание занятия, на котором дается общее представление о процессе и его сроках. Более подробная информация будет представлена на следующих занятиях.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6697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Slide Image Placeholder 1">
            <a:extLst>
              <a:ext uri="{FF2B5EF4-FFF2-40B4-BE49-F238E27FC236}">
                <a16:creationId xmlns:a16="http://schemas.microsoft.com/office/drawing/2014/main" id="{CBB57635-895D-4464-8256-E4A5F3B3507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Notes Placeholder 2">
            <a:extLst>
              <a:ext uri="{FF2B5EF4-FFF2-40B4-BE49-F238E27FC236}">
                <a16:creationId xmlns:a16="http://schemas.microsoft.com/office/drawing/2014/main" id="{CB978229-F017-41F9-B03B-E8C45873F1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baseline="0" dirty="0"/>
          </a:p>
        </p:txBody>
      </p:sp>
      <p:sp>
        <p:nvSpPr>
          <p:cNvPr id="153604" name="Slide Number Placeholder 3">
            <a:extLst>
              <a:ext uri="{FF2B5EF4-FFF2-40B4-BE49-F238E27FC236}">
                <a16:creationId xmlns:a16="http://schemas.microsoft.com/office/drawing/2014/main" id="{5C544DA7-47B8-4B8A-8177-B6236C082D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559ABD-7FCF-41FC-B846-3AD70F58DEE7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5770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Slide Image Placeholder 1">
            <a:extLst>
              <a:ext uri="{FF2B5EF4-FFF2-40B4-BE49-F238E27FC236}">
                <a16:creationId xmlns:a16="http://schemas.microsoft.com/office/drawing/2014/main" id="{7A7060F0-9C9B-433B-9057-F7BE1608F5F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Notes Placeholder 2">
            <a:extLst>
              <a:ext uri="{FF2B5EF4-FFF2-40B4-BE49-F238E27FC236}">
                <a16:creationId xmlns:a16="http://schemas.microsoft.com/office/drawing/2014/main" id="{4767AF78-C46D-4500-AF75-50D8787271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Этот график составлен с учетом наличия 10 групп сбора данных. С учетом расстояния до объектов некоторым группам может потребоваться отправиться раньше, чем за день до сбора данных. Если обучение заканчивается в пятницу. Группы отправляются в субботу или воскресенье. В случае с большой страной группы не возвращаются в столицу на выходные.</a:t>
            </a:r>
          </a:p>
          <a:p>
            <a:endParaRPr lang="ru-Ru" altLang="en-US" baseline="0" dirty="0"/>
          </a:p>
          <a:p>
            <a:endParaRPr lang="ru-Ru" altLang="en-US" dirty="0"/>
          </a:p>
        </p:txBody>
      </p:sp>
      <p:sp>
        <p:nvSpPr>
          <p:cNvPr id="155652" name="Slide Number Placeholder 3">
            <a:extLst>
              <a:ext uri="{FF2B5EF4-FFF2-40B4-BE49-F238E27FC236}">
                <a16:creationId xmlns:a16="http://schemas.microsoft.com/office/drawing/2014/main" id="{062579FD-AC67-4BEB-8939-861587C439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D54550-04FC-49B4-B894-D53BE08CFDB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49994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Slide Image Placeholder 1">
            <a:extLst>
              <a:ext uri="{FF2B5EF4-FFF2-40B4-BE49-F238E27FC236}">
                <a16:creationId xmlns:a16="http://schemas.microsoft.com/office/drawing/2014/main" id="{7A7060F0-9C9B-433B-9057-F7BE1608F5F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Notes Placeholder 2">
            <a:extLst>
              <a:ext uri="{FF2B5EF4-FFF2-40B4-BE49-F238E27FC236}">
                <a16:creationId xmlns:a16="http://schemas.microsoft.com/office/drawing/2014/main" id="{4767AF78-C46D-4500-AF75-50D8787271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Этот график составлен с учетом наличия 10 групп сбора данных. С учетом расстояния до объектов некоторым группам может потребоваться отправиться раньше, чем за день до сбора данных. Если обучение заканчивается в пятницу. Группы отправляются в субботу или воскресенье. В случае с большой страной группы не возвращаются в столицу на выходные.</a:t>
            </a:r>
          </a:p>
          <a:p>
            <a:endParaRPr lang="ru-Ru" altLang="en-US" baseline="0" dirty="0"/>
          </a:p>
          <a:p>
            <a:endParaRPr lang="ru-Ru" altLang="en-US" dirty="0"/>
          </a:p>
        </p:txBody>
      </p:sp>
      <p:sp>
        <p:nvSpPr>
          <p:cNvPr id="155652" name="Slide Number Placeholder 3">
            <a:extLst>
              <a:ext uri="{FF2B5EF4-FFF2-40B4-BE49-F238E27FC236}">
                <a16:creationId xmlns:a16="http://schemas.microsoft.com/office/drawing/2014/main" id="{062579FD-AC67-4BEB-8939-861587C439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D54550-04FC-49B4-B894-D53BE08CFDB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4393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350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9341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46350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5958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6710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1420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65601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1327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084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5539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81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1231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3957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1133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3173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36581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41309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0511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61921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9480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30563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0863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17997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24665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68328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64559"/>
            <a:ext cx="10363200" cy="1045404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171" indent="0" algn="ctr">
              <a:buNone/>
              <a:defRPr sz="2000"/>
            </a:lvl2pPr>
            <a:lvl3pPr marL="914342" indent="0" algn="ctr">
              <a:buNone/>
              <a:defRPr sz="1800"/>
            </a:lvl3pPr>
            <a:lvl4pPr marL="1371513" indent="0" algn="ctr">
              <a:buNone/>
              <a:defRPr sz="1600"/>
            </a:lvl4pPr>
            <a:lvl5pPr marL="1828683" indent="0" algn="ctr">
              <a:buNone/>
              <a:defRPr sz="1600"/>
            </a:lvl5pPr>
            <a:lvl6pPr marL="2285854" indent="0" algn="ctr">
              <a:buNone/>
              <a:defRPr sz="1600"/>
            </a:lvl6pPr>
            <a:lvl7pPr marL="2743025" indent="0" algn="ctr">
              <a:buNone/>
              <a:defRPr sz="1600"/>
            </a:lvl7pPr>
            <a:lvl8pPr marL="3200196" indent="0" algn="ctr">
              <a:buNone/>
              <a:defRPr sz="1600"/>
            </a:lvl8pPr>
            <a:lvl9pPr marL="365736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A3DA55-F83E-44C7-A024-E0525CCB30FC}" type="datetime1">
              <a:rPr lang="en-US" altLang="en-US"/>
              <a:pPr/>
              <a:t>8/9/2022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8734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71542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126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34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15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2323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06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7C017F59-29DA-6F48-B92A-5AD511CC2D63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81" b="0" i="0" dirty="0">
              <a:solidFill>
                <a:srgbClr val="FFFFFF"/>
              </a:solidFill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280982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  <p:sldLayoutId id="2147483714" r:id="rId22"/>
    <p:sldLayoutId id="2147483715" r:id="rId23"/>
    <p:sldLayoutId id="2147483716" r:id="rId24"/>
    <p:sldLayoutId id="2147483717" r:id="rId25"/>
    <p:sldLayoutId id="2147483718" r:id="rId26"/>
    <p:sldLayoutId id="2147483719" r:id="rId27"/>
    <p:sldLayoutId id="2147483720" r:id="rId28"/>
    <p:sldLayoutId id="2147483721" r:id="rId29"/>
    <p:sldLayoutId id="2147483722" r:id="rId30"/>
    <p:sldLayoutId id="2147483723" r:id="rId31"/>
    <p:sldLayoutId id="2147483724" r:id="rId32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232E0E3-19E8-4619-BC44-27151355244A}"/>
              </a:ext>
            </a:extLst>
          </p:cNvPr>
          <p:cNvSpPr/>
          <p:nvPr/>
        </p:nvSpPr>
        <p:spPr>
          <a:xfrm>
            <a:off x="221315" y="176033"/>
            <a:ext cx="11749371" cy="6463781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endParaRPr lang="ru-Ru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7A18A76-617D-45DA-8276-0A324CA428E3}"/>
              </a:ext>
            </a:extLst>
          </p:cNvPr>
          <p:cNvCxnSpPr/>
          <p:nvPr/>
        </p:nvCxnSpPr>
        <p:spPr>
          <a:xfrm>
            <a:off x="6149250" y="6016626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10E9F5A4-2911-4B4A-8982-88487575BDFF}"/>
              </a:ext>
            </a:extLst>
          </p:cNvPr>
          <p:cNvSpPr>
            <a:spLocks noGrp="1"/>
          </p:cNvSpPr>
          <p:nvPr/>
        </p:nvSpPr>
        <p:spPr>
          <a:xfrm>
            <a:off x="2438399" y="1653309"/>
            <a:ext cx="8429611" cy="1966191"/>
          </a:xfrm>
          <a:prstGeom prst="rect">
            <a:avLst/>
          </a:prstGeom>
          <a:effectLst/>
        </p:spPr>
        <p:txBody>
          <a:bodyPr anchor="b">
            <a:normAutofit fontScale="85000" lnSpcReduction="10000"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>
              <a:lnSpc>
                <a:spcPct val="110000"/>
              </a:lnSpc>
            </a:pPr>
            <a:r>
              <a:rPr lang="ru-Ru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(NSCA 2.0)</a:t>
            </a:r>
          </a:p>
          <a:p>
            <a:pPr algn="l" defTabSz="604738" rtl="0">
              <a:lnSpc>
                <a:spcPct val="110000"/>
              </a:lnSpc>
            </a:pPr>
            <a:endParaRPr lang="ru-Ru" altLang="en-US" sz="3200" dirty="0">
              <a:solidFill>
                <a:srgbClr val="FFFFFF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defTabSz="604738" rtl="0">
              <a:lnSpc>
                <a:spcPct val="110000"/>
              </a:lnSpc>
            </a:pPr>
            <a:r>
              <a:rPr lang="ru-Ru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День 3:  Сбор данных день за днем</a:t>
            </a:r>
          </a:p>
          <a:p>
            <a:pPr algn="l" defTabSz="604738" rtl="0">
              <a:lnSpc>
                <a:spcPct val="110000"/>
              </a:lnSpc>
            </a:pPr>
            <a:endParaRPr lang="ru-Ru" altLang="en-US" sz="800" dirty="0">
              <a:solidFill>
                <a:srgbClr val="0000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26522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5C121889-01E9-4644-A70C-F9D1D4EBF7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429125" y="6035676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BCF74E5-9A7C-462F-942B-05086533C1B7}"/>
              </a:ext>
            </a:extLst>
          </p:cNvPr>
          <p:cNvSpPr txBox="1"/>
          <p:nvPr/>
        </p:nvSpPr>
        <p:spPr>
          <a:xfrm>
            <a:off x="6144464" y="6002007"/>
            <a:ext cx="591277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604738" rtl="0"/>
            <a:r>
              <a:rPr lang="ru-Ru" sz="1100" i="0" u="none" baseline="0">
                <a:solidFill>
                  <a:srgbClr val="FFFFFF"/>
                </a:solidFill>
                <a:latin typeface="Arial" panose="020B0604020202020204" pitchFamily="34" charset="0"/>
                <a:ea typeface="Gill Sans MT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</a:t>
            </a:r>
            <a:br>
              <a:rPr lang="en-US" sz="1100" i="0" u="none" baseline="0">
                <a:solidFill>
                  <a:srgbClr val="FFFFFF"/>
                </a:solidFill>
                <a:latin typeface="Arial" panose="020B0604020202020204" pitchFamily="34" charset="0"/>
                <a:ea typeface="Gill Sans MT"/>
                <a:cs typeface="Arial" panose="020B0604020202020204" pitchFamily="34" charset="0"/>
              </a:rPr>
            </a:br>
            <a:r>
              <a:rPr lang="ru-Ru" sz="1100" i="0" u="none" baseline="0">
                <a:solidFill>
                  <a:srgbClr val="FFFFFF"/>
                </a:solidFill>
                <a:latin typeface="Arial" panose="020B0604020202020204" pitchFamily="34" charset="0"/>
                <a:ea typeface="Gill Sans MT"/>
                <a:cs typeface="Arial" panose="020B0604020202020204" pitchFamily="34" charset="0"/>
              </a:rPr>
              <a:t>целевой заказ на оценку национальной цепи поставок </a:t>
            </a:r>
          </a:p>
        </p:txBody>
      </p:sp>
    </p:spTree>
    <p:extLst>
      <p:ext uri="{BB962C8B-B14F-4D97-AF65-F5344CB8AC3E}">
        <p14:creationId xmlns:p14="http://schemas.microsoft.com/office/powerpoint/2010/main" val="388879121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Title 1">
            <a:extLst>
              <a:ext uri="{FF2B5EF4-FFF2-40B4-BE49-F238E27FC236}">
                <a16:creationId xmlns:a16="http://schemas.microsoft.com/office/drawing/2014/main" id="{5E24348C-39CA-4E50-A8BC-D7E0CA7C3E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9701" y="583625"/>
            <a:ext cx="9372600" cy="584775"/>
          </a:xfrm>
        </p:spPr>
        <p:txBody>
          <a:bodyPr/>
          <a:lstStyle/>
          <a:p>
            <a:pPr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Задача/описание</a:t>
            </a:r>
            <a:endParaRPr lang="ru-Ru" alt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487CC7-32F3-437B-B023-76B9129F70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530" y="1511300"/>
            <a:ext cx="11165570" cy="5346701"/>
          </a:xfrm>
        </p:spPr>
        <p:txBody>
          <a:bodyPr>
            <a:normAutofit/>
          </a:bodyPr>
          <a:lstStyle/>
          <a:p>
            <a:pPr marL="901700" lvl="1" indent="-447675" algn="l" defTabSz="912778" rtl="0"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3200" b="1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Цель:  </a:t>
            </a:r>
            <a:r>
              <a:rPr lang="ru-Ru" sz="32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Получить общее представление о том, как проходит работа по сбору данных в течение периода их сбора.</a:t>
            </a:r>
          </a:p>
          <a:p>
            <a:pPr marL="901700" lvl="1" indent="-447675" algn="l" defTabSz="912778" rtl="0"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ru-Ru" alt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01700" lvl="1" indent="-447675" algn="l" defTabSz="912778" rtl="0"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32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Графическое представление общих видов деятельности.</a:t>
            </a:r>
          </a:p>
          <a:p>
            <a:pPr marL="901700" lvl="1" indent="-447675" algn="l" defTabSz="912778" rtl="0"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ru-Ru" alt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01700" lvl="1" indent="-447675" algn="l" defTabSz="912778" rtl="0"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32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Общие сроки сбора данных</a:t>
            </a:r>
          </a:p>
        </p:txBody>
      </p:sp>
    </p:spTree>
    <p:extLst>
      <p:ext uri="{BB962C8B-B14F-4D97-AF65-F5344CB8AC3E}">
        <p14:creationId xmlns:p14="http://schemas.microsoft.com/office/powerpoint/2010/main" val="933235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Title 1">
            <a:extLst>
              <a:ext uri="{FF2B5EF4-FFF2-40B4-BE49-F238E27FC236}">
                <a16:creationId xmlns:a16="http://schemas.microsoft.com/office/drawing/2014/main" id="{5E24348C-39CA-4E50-A8BC-D7E0CA7C3E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7909" y="336648"/>
            <a:ext cx="9372600" cy="580800"/>
          </a:xfrm>
        </p:spPr>
        <p:txBody>
          <a:bodyPr/>
          <a:lstStyle/>
          <a:p>
            <a:pPr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Обзор сбора данных</a:t>
            </a:r>
            <a:endParaRPr lang="ru-Ru" alt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487CC7-32F3-437B-B023-76B9129F70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321" y="1111151"/>
            <a:ext cx="11035679" cy="5746849"/>
          </a:xfrm>
        </p:spPr>
        <p:txBody>
          <a:bodyPr>
            <a:noAutofit/>
          </a:bodyPr>
          <a:lstStyle/>
          <a:p>
            <a:pPr marL="912795" lvl="1" indent="-457200" algn="l" defTabSz="912778" rtl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Сбор данных в рамках оценки национальной цепи поставок (NSCA) является очень интенсивной деятельностью, требующей значительного объема мониторинга, координации и обратной связи в реальном времени.</a:t>
            </a:r>
            <a:br>
              <a:rPr lang="ru-Ru"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2795" lvl="1" indent="-457200" algn="l" defTabSz="912778" rtl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Сбор данных на центральном и периферическом уровне осуществляется одновременно для эффективного использования ресурсов.</a:t>
            </a:r>
            <a:br>
              <a:rPr lang="ru-Ru"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2795" lvl="1" indent="-457200" algn="l" defTabSz="912778" rtl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Управление всем процессом осуществляется группой руководства («контрольный пункт»).</a:t>
            </a:r>
          </a:p>
        </p:txBody>
      </p:sp>
    </p:spTree>
    <p:extLst>
      <p:ext uri="{BB962C8B-B14F-4D97-AF65-F5344CB8AC3E}">
        <p14:creationId xmlns:p14="http://schemas.microsoft.com/office/powerpoint/2010/main" val="2225212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029F9632-AE7B-42A5-84A1-8E6E17F8EF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99531091"/>
              </p:ext>
            </p:extLst>
          </p:nvPr>
        </p:nvGraphicFramePr>
        <p:xfrm>
          <a:off x="1167421" y="549676"/>
          <a:ext cx="10007603" cy="6298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AA06EE94-C93F-49E4-92C3-584BBF01F7CE}"/>
              </a:ext>
            </a:extLst>
          </p:cNvPr>
          <p:cNvSpPr txBox="1"/>
          <p:nvPr/>
        </p:nvSpPr>
        <p:spPr>
          <a:xfrm>
            <a:off x="0" y="95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4738" rtl="0"/>
            <a:r>
              <a:rPr lang="ru-Ru" sz="3200" b="1" i="0" u="none" baseline="0">
                <a:solidFill>
                  <a:srgbClr val="BA0C2F"/>
                </a:solidFill>
                <a:latin typeface="Arial" panose="020B0604020202020204" pitchFamily="34" charset="0"/>
                <a:ea typeface="Gill Sans MT"/>
                <a:cs typeface="Arial" panose="020B0604020202020204" pitchFamily="34" charset="0"/>
              </a:rPr>
              <a:t>Обзор деятельности по сбору данных</a:t>
            </a:r>
          </a:p>
        </p:txBody>
      </p:sp>
    </p:spTree>
    <p:extLst>
      <p:ext uri="{BB962C8B-B14F-4D97-AF65-F5344CB8AC3E}">
        <p14:creationId xmlns:p14="http://schemas.microsoft.com/office/powerpoint/2010/main" val="1158228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9" name="Title 5">
            <a:extLst>
              <a:ext uri="{FF2B5EF4-FFF2-40B4-BE49-F238E27FC236}">
                <a16:creationId xmlns:a16="http://schemas.microsoft.com/office/drawing/2014/main" id="{7900BB53-C04A-4992-9D57-2B8F24CC6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1850" y="2"/>
            <a:ext cx="8305801" cy="1099175"/>
          </a:xfrm>
        </p:spPr>
        <p:txBody>
          <a:bodyPr/>
          <a:lstStyle/>
          <a:p>
            <a:pPr algn="ctr"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План с разбивкой по дням. Часть 1</a:t>
            </a:r>
            <a:br>
              <a:rPr lang="ru-Ru" sz="32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454611B-7AFA-4494-90D3-49D1A9A67F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184392"/>
              </p:ext>
            </p:extLst>
          </p:nvPr>
        </p:nvGraphicFramePr>
        <p:xfrm>
          <a:off x="361700" y="631038"/>
          <a:ext cx="11671803" cy="60364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69308">
                  <a:extLst>
                    <a:ext uri="{9D8B030D-6E8A-4147-A177-3AD203B41FA5}">
                      <a16:colId xmlns:a16="http://schemas.microsoft.com/office/drawing/2014/main" val="2165578924"/>
                    </a:ext>
                  </a:extLst>
                </a:gridCol>
                <a:gridCol w="9302495">
                  <a:extLst>
                    <a:ext uri="{9D8B030D-6E8A-4147-A177-3AD203B41FA5}">
                      <a16:colId xmlns:a16="http://schemas.microsoft.com/office/drawing/2014/main" val="3089010422"/>
                    </a:ext>
                  </a:extLst>
                </a:gridCol>
              </a:tblGrid>
              <a:tr h="53781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Дата</a:t>
                      </a:r>
                    </a:p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Деятельность</a:t>
                      </a: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2512221157"/>
                  </a:ext>
                </a:extLst>
              </a:tr>
              <a:tr h="53781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День 3</a:t>
                      </a: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kern="1200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Создание контрольного пункта и средства связи (WhatsApp) для взаимодействия и решения проблем, с которыми сталкивается группа сборщиков данных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4103255590"/>
                  </a:ext>
                </a:extLst>
              </a:tr>
              <a:tr h="444341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День 2</a:t>
                      </a: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Практика использования каналов связи с контрольным пунктом во время сбора данных</a:t>
                      </a: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865427816"/>
                  </a:ext>
                </a:extLst>
              </a:tr>
              <a:tr h="56007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День 1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Окончательное оформление планов по логистике и сбору данных, завершение обучения сборщиков данных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3060186446"/>
                  </a:ext>
                </a:extLst>
              </a:tr>
              <a:tr h="422443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День 0 (воскресенье)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Развертывание и предварительное расположение групп сборщиков данных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321556038"/>
                  </a:ext>
                </a:extLst>
              </a:tr>
              <a:tr h="422443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День 1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Сбор данных по объектам 1–10 (начинается получение информации о качестве данных)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2801622107"/>
                  </a:ext>
                </a:extLst>
              </a:tr>
              <a:tr h="53781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День 2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Сбор данных по объектам 11–20 + Центральный уровень (продолжается получение информации о качестве данных)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1055754652"/>
                  </a:ext>
                </a:extLst>
              </a:tr>
              <a:tr h="53781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День 3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Сбор данных по объектам 21–30 + Центральный уровень (продолжается получение информации о качестве данных)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752676346"/>
                  </a:ext>
                </a:extLst>
              </a:tr>
              <a:tr h="53781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День 4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Сбор данных по объектам 31–40 + Центральный уровень (продолжается получение информации о качестве данных)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1545935870"/>
                  </a:ext>
                </a:extLst>
              </a:tr>
              <a:tr h="53781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День 5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Сбор данных по объектам 41–50 + Центральный уровень (продолжается получение информации о качестве данных)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1941158747"/>
                  </a:ext>
                </a:extLst>
              </a:tr>
              <a:tr h="53781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День 6 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Группы сбора данных отправляются в дальнюю поездку для предварительного расположения на следующей неделе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3823002384"/>
                  </a:ext>
                </a:extLst>
              </a:tr>
              <a:tr h="422443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День 7</a:t>
                      </a: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День отдыха</a:t>
                      </a: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11892471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3546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9" name="Title 5">
            <a:extLst>
              <a:ext uri="{FF2B5EF4-FFF2-40B4-BE49-F238E27FC236}">
                <a16:creationId xmlns:a16="http://schemas.microsoft.com/office/drawing/2014/main" id="{7900BB53-C04A-4992-9D57-2B8F24CC6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1850" y="2"/>
            <a:ext cx="8305801" cy="1099175"/>
          </a:xfrm>
        </p:spPr>
        <p:txBody>
          <a:bodyPr/>
          <a:lstStyle/>
          <a:p>
            <a:pPr algn="ctr"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План с разбивкой по дням. Часть 2</a:t>
            </a:r>
            <a:br>
              <a:rPr lang="ru-Ru" sz="32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454611B-7AFA-4494-90D3-49D1A9A67F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499779"/>
              </p:ext>
            </p:extLst>
          </p:nvPr>
        </p:nvGraphicFramePr>
        <p:xfrm>
          <a:off x="361700" y="631038"/>
          <a:ext cx="11281659" cy="59475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6100">
                  <a:extLst>
                    <a:ext uri="{9D8B030D-6E8A-4147-A177-3AD203B41FA5}">
                      <a16:colId xmlns:a16="http://schemas.microsoft.com/office/drawing/2014/main" val="2165578924"/>
                    </a:ext>
                  </a:extLst>
                </a:gridCol>
                <a:gridCol w="8925559">
                  <a:extLst>
                    <a:ext uri="{9D8B030D-6E8A-4147-A177-3AD203B41FA5}">
                      <a16:colId xmlns:a16="http://schemas.microsoft.com/office/drawing/2014/main" val="3089010422"/>
                    </a:ext>
                  </a:extLst>
                </a:gridCol>
              </a:tblGrid>
              <a:tr h="56557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Дата</a:t>
                      </a:r>
                    </a:p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Деятельность</a:t>
                      </a: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2512221157"/>
                  </a:ext>
                </a:extLst>
              </a:tr>
              <a:tr h="56557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День 8</a:t>
                      </a: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Сбор данных по объектам 51–60 + Центральный уровень (продолжается получение информации о качестве данных)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4103255590"/>
                  </a:ext>
                </a:extLst>
              </a:tr>
              <a:tr h="56557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День 9</a:t>
                      </a: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Сбор данных по объектам 61–70 + Центральный уровень (продолжается получение информации о качестве данных)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865427816"/>
                  </a:ext>
                </a:extLst>
              </a:tr>
              <a:tr h="65384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День 10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Сбор данных по объектам 71–80 + Центральный уровень (продолжается получение информации о качестве данных)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3060186446"/>
                  </a:ext>
                </a:extLst>
              </a:tr>
              <a:tr h="56557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День 11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Сбор данных по объектам 81–90 + Центральный уровень (продолжается получение информации о качестве данных)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321556038"/>
                  </a:ext>
                </a:extLst>
              </a:tr>
              <a:tr h="56557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День 12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Сбор данных по объектам 91–100 + Центральный уровень (продолжается получение информации о качестве данных)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2801622107"/>
                  </a:ext>
                </a:extLst>
              </a:tr>
              <a:tr h="49316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День 13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Возвращение сборщиков данных в столицу</a:t>
                      </a: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1055754652"/>
                  </a:ext>
                </a:extLst>
              </a:tr>
              <a:tr h="49316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День 14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Подготовка отчетов о предварительных выводах (при необходимости)</a:t>
                      </a: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752676346"/>
                  </a:ext>
                </a:extLst>
              </a:tr>
              <a:tr h="49316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День 15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Доклад спонсору (если применимо)</a:t>
                      </a: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1545935870"/>
                  </a:ext>
                </a:extLst>
              </a:tr>
              <a:tr h="49316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День 16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Доклад министерству здравоохранения Доклад сборщиков данных.</a:t>
                      </a: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1941158747"/>
                  </a:ext>
                </a:extLst>
              </a:tr>
              <a:tr h="49316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effectLst/>
                          <a:latin typeface="Arial" panose="020B0604020202020204" pitchFamily="34" charset="0"/>
                          <a:ea typeface="+mn-lt"/>
                          <a:cs typeface="Arial" panose="020B0604020202020204" pitchFamily="34" charset="0"/>
                        </a:rPr>
                        <a:t>День 17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343" marR="55343" marT="7686" marB="7686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Отъезд</a:t>
                      </a:r>
                    </a:p>
                  </a:txBody>
                  <a:tcPr marL="55343" marR="55343" marT="7686" marB="7686"/>
                </a:tc>
                <a:extLst>
                  <a:ext uri="{0D108BD9-81ED-4DB2-BD59-A6C34878D82A}">
                    <a16:rowId xmlns:a16="http://schemas.microsoft.com/office/drawing/2014/main" val="38230023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3090467"/>
      </p:ext>
    </p:extLst>
  </p:cSld>
  <p:clrMapOvr>
    <a:masterClrMapping/>
  </p:clrMapOvr>
</p:sld>
</file>

<file path=ppt/theme/theme1.xml><?xml version="1.0" encoding="utf-8"?>
<a:theme xmlns:a="http://schemas.openxmlformats.org/drawingml/2006/main" name="1_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C539F4-78EA-4E55-9393-F1E1D187925B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8d7096d6-fc66-4344-9e3f-2445529a09f6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BAD052E-0A86-4A05-850E-792C6DD67CB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35DE85-532A-4C5E-8F8D-A27BE2530C2F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EBCBED11-C0D8-4CB8-9FDE-E1AC484073A3}"/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693</Words>
  <Application>Microsoft Office PowerPoint</Application>
  <PresentationFormat>Widescreen</PresentationFormat>
  <Paragraphs>81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Gill Sans MT</vt:lpstr>
      <vt:lpstr>Times</vt:lpstr>
      <vt:lpstr>Wingdings</vt:lpstr>
      <vt:lpstr>1_16.9-Template_12.7.2016</vt:lpstr>
      <vt:lpstr>PowerPoint Presentation</vt:lpstr>
      <vt:lpstr>Задача/описание</vt:lpstr>
      <vt:lpstr>Обзор сбора данных</vt:lpstr>
      <vt:lpstr>PowerPoint Presentation</vt:lpstr>
      <vt:lpstr>План с разбивкой по дням. Часть 1 </vt:lpstr>
      <vt:lpstr>План с разбивкой по дням. Часть 2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Pakhapat Boonchusanong</cp:lastModifiedBy>
  <cp:revision>25</cp:revision>
  <cp:lastPrinted>2022-08-09T09:33:54Z</cp:lastPrinted>
  <dcterms:created xsi:type="dcterms:W3CDTF">2018-05-01T03:53:35Z</dcterms:created>
  <dcterms:modified xsi:type="dcterms:W3CDTF">2022-08-09T09:35:48Z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